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6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8a558c2501_3_12: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91312fe13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91312fe13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a14950519_0_1: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a14950519_0_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91312fe13d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91312fe13d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91312fe13d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391312fe13d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9a14950519_0_29: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9a14950519_0_29: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Screenshot 2025-10-15 at 12.51.21 PM.png"/>
          <p:cNvPicPr preferRelativeResize="0"/>
          <p:nvPr/>
        </p:nvPicPr>
        <p:blipFill rotWithShape="1">
          <a:blip r:embed="rId5">
            <a:alphaModFix/>
          </a:blip>
          <a:srcRect l="8433" r="-5042"/>
          <a:stretch/>
        </p:blipFill>
        <p:spPr>
          <a:xfrm>
            <a:off x="28475" y="0"/>
            <a:ext cx="6026924" cy="97536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7"/>
          <p:cNvPicPr preferRelativeResize="0"/>
          <p:nvPr/>
        </p:nvPicPr>
        <p:blipFill>
          <a:blip r:embed="rId3">
            <a:alphaModFix/>
          </a:blip>
          <a:stretch>
            <a:fillRect/>
          </a:stretch>
        </p:blipFill>
        <p:spPr>
          <a:xfrm>
            <a:off x="152400" y="881775"/>
            <a:ext cx="12700001" cy="81731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3"/>
        <p:cNvGrpSpPr/>
        <p:nvPr/>
      </p:nvGrpSpPr>
      <p:grpSpPr>
        <a:xfrm>
          <a:off x="0" y="0"/>
          <a:ext cx="0" cy="0"/>
          <a:chOff x="0" y="0"/>
          <a:chExt cx="0" cy="0"/>
        </a:xfrm>
      </p:grpSpPr>
      <p:sp>
        <p:nvSpPr>
          <p:cNvPr id="194" name="Google Shape;194;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5" name="Google Shape;195;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8" name="Google Shape;198;p18"/>
          <p:cNvSpPr txBox="1"/>
          <p:nvPr/>
        </p:nvSpPr>
        <p:spPr>
          <a:xfrm>
            <a:off x="903519" y="45494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CONTRACT PRESENTED TO </a:t>
            </a:r>
            <a:r>
              <a:rPr lang="en-US" sz="1900">
                <a:solidFill>
                  <a:srgbClr val="1B211F"/>
                </a:solidFill>
                <a:latin typeface="Schibsted Grotesk Medium"/>
                <a:ea typeface="Schibsted Grotesk Medium"/>
                <a:cs typeface="Schibsted Grotesk Medium"/>
                <a:sym typeface="Schibsted Grotesk Medium"/>
              </a:rPr>
              <a:t>KRISTIN HINZE</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199" name="Google Shape;199;p18"/>
          <p:cNvSpPr txBox="1"/>
          <p:nvPr/>
        </p:nvSpPr>
        <p:spPr>
          <a:xfrm>
            <a:off x="903519" y="6556053"/>
            <a:ext cx="4697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903519" y="85626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a:solidFill>
                  <a:srgbClr val="1B211F"/>
                </a:solidFill>
              </a:rPr>
              <a:t>KRISTIN HINZE’S</a:t>
            </a:r>
            <a:r>
              <a:rPr lang="en-US" sz="1900" b="0" i="0" u="none" strike="noStrike" cap="none">
                <a:solidFill>
                  <a:srgbClr val="1B211F"/>
                </a:solidFill>
                <a:latin typeface="Arial"/>
                <a:ea typeface="Arial"/>
                <a:cs typeface="Arial"/>
                <a:sym typeface="Arial"/>
              </a:rPr>
              <a:t> </a:t>
            </a:r>
            <a:r>
              <a:rPr lang="en-US" sz="1900" b="0" i="0" u="none" strike="noStrike" cap="none">
                <a:solidFill>
                  <a:srgbClr val="1B211F"/>
                </a:solidFill>
                <a:latin typeface="Schibsted Grotesk Medium"/>
                <a:ea typeface="Schibsted Grotesk Medium"/>
                <a:cs typeface="Schibsted Grotesk Medium"/>
                <a:sym typeface="Schibsted Grotesk Medium"/>
              </a:rPr>
              <a:t>ONBOARDING</a:t>
            </a:r>
            <a:r>
              <a:rPr lang="en-US" sz="1900" b="0" i="0" u="none" strike="noStrike" cap="none">
                <a:solidFill>
                  <a:srgbClr val="1B211F"/>
                </a:solidFill>
                <a:latin typeface="Arial"/>
                <a:ea typeface="Arial"/>
                <a:cs typeface="Arial"/>
                <a:sym typeface="Arial"/>
              </a:rPr>
              <a:t> MEETING</a:t>
            </a:r>
            <a:endParaRPr sz="1900" b="0" i="0" u="none" strike="noStrike" cap="none">
              <a:solidFill>
                <a:srgbClr val="000000"/>
              </a:solidFill>
              <a:latin typeface="Arial"/>
              <a:ea typeface="Arial"/>
              <a:cs typeface="Arial"/>
              <a:sym typeface="Arial"/>
            </a:endParaRPr>
          </a:p>
        </p:txBody>
      </p:sp>
      <p:sp>
        <p:nvSpPr>
          <p:cNvPr id="201" name="Google Shape;201;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2" name="Google Shape;202;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2581" b="16029"/>
          <a:stretch/>
        </p:blipFill>
        <p:spPr>
          <a:xfrm>
            <a:off x="6107525" y="1575000"/>
            <a:ext cx="6897275" cy="8063101"/>
          </a:xfrm>
          <a:prstGeom prst="rect">
            <a:avLst/>
          </a:prstGeom>
          <a:noFill/>
          <a:ln>
            <a:noFill/>
          </a:ln>
        </p:spPr>
      </p:pic>
      <p:sp>
        <p:nvSpPr>
          <p:cNvPr id="2" name="Google Shape;219;p25">
            <a:extLst>
              <a:ext uri="{FF2B5EF4-FFF2-40B4-BE49-F238E27FC236}">
                <a16:creationId xmlns:a16="http://schemas.microsoft.com/office/drawing/2014/main" id="{3E7C5F5F-AFC5-54ED-1479-3DC7057FA6AA}"/>
              </a:ext>
            </a:extLst>
          </p:cNvPr>
          <p:cNvSpPr txBox="1"/>
          <p:nvPr/>
        </p:nvSpPr>
        <p:spPr>
          <a:xfrm>
            <a:off x="1058750" y="2542853"/>
            <a:ext cx="4394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25BE582E-CFF1-933A-4709-CF661143B19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title="Screenshot 2025-10-15 at 12.54.18 PM.png"/>
          <p:cNvPicPr preferRelativeResize="0"/>
          <p:nvPr/>
        </p:nvPicPr>
        <p:blipFill rotWithShape="1">
          <a:blip r:embed="rId3">
            <a:alphaModFix/>
          </a:blip>
          <a:srcRect t="35806" b="20634"/>
          <a:stretch/>
        </p:blipFill>
        <p:spPr>
          <a:xfrm>
            <a:off x="0" y="7"/>
            <a:ext cx="13004799" cy="7093525"/>
          </a:xfrm>
          <a:prstGeom prst="rect">
            <a:avLst/>
          </a:prstGeom>
          <a:noFill/>
          <a:ln>
            <a:noFill/>
          </a:ln>
        </p:spPr>
      </p:pic>
      <p:sp>
        <p:nvSpPr>
          <p:cNvPr id="51" name="Google Shape;51;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72A059AF-410C-A063-2945-8A7C3B20F276}"/>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AC73DAC3-80EC-C5BC-59CB-11A5686BFE85}"/>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126" name="Google Shape;126;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91950" y="8320375"/>
            <a:ext cx="49128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Schibsted Grotesk Medium"/>
                <a:ea typeface="Schibsted Grotesk Medium"/>
                <a:cs typeface="Schibsted Grotesk Medium"/>
                <a:sym typeface="Schibsted Grotesk Medium"/>
              </a:rPr>
              <a:t>SUPERPLASTIC X MERCEDES</a:t>
            </a:r>
            <a:endParaRPr sz="1800">
              <a:latin typeface="Schibsted Grotesk Medium"/>
              <a:ea typeface="Schibsted Grotesk Medium"/>
              <a:cs typeface="Schibsted Grotesk Medium"/>
              <a:sym typeface="Schibsted Grotesk Medium"/>
            </a:endParaRPr>
          </a:p>
        </p:txBody>
      </p:sp>
      <p:sp>
        <p:nvSpPr>
          <p:cNvPr id="129" name="Google Shape;129;p15"/>
          <p:cNvSpPr txBox="1"/>
          <p:nvPr/>
        </p:nvSpPr>
        <p:spPr>
          <a:xfrm>
            <a:off x="8569738" y="8320375"/>
            <a:ext cx="37512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Schibsted Grotesk Medium"/>
                <a:ea typeface="Schibsted Grotesk Medium"/>
                <a:cs typeface="Schibsted Grotesk Medium"/>
                <a:sym typeface="Schibsted Grotesk Medium"/>
              </a:rPr>
              <a:t>BLANK LABEL</a:t>
            </a:r>
            <a:endParaRPr sz="1800">
              <a:latin typeface="Schibsted Grotesk Medium"/>
              <a:ea typeface="Schibsted Grotesk Medium"/>
              <a:cs typeface="Schibsted Grotesk Medium"/>
              <a:sym typeface="Schibsted Grotesk Medium"/>
            </a:endParaRPr>
          </a:p>
        </p:txBody>
      </p:sp>
      <p:sp>
        <p:nvSpPr>
          <p:cNvPr id="130" name="Google Shape;130;p15"/>
          <p:cNvSpPr txBox="1"/>
          <p:nvPr/>
        </p:nvSpPr>
        <p:spPr>
          <a:xfrm>
            <a:off x="4555588" y="8320375"/>
            <a:ext cx="39327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Schibsted Grotesk Medium"/>
                <a:ea typeface="Schibsted Grotesk Medium"/>
                <a:cs typeface="Schibsted Grotesk Medium"/>
                <a:sym typeface="Schibsted Grotesk Medium"/>
              </a:rPr>
              <a:t>NIKE X RECLAIMED</a:t>
            </a:r>
            <a:endParaRPr sz="1800">
              <a:latin typeface="Schibsted Grotesk Medium"/>
              <a:ea typeface="Schibsted Grotesk Medium"/>
              <a:cs typeface="Schibsted Grotesk Medium"/>
              <a:sym typeface="Schibsted Grotesk Medium"/>
            </a:endParaRPr>
          </a:p>
        </p:txBody>
      </p:sp>
      <p:pic>
        <p:nvPicPr>
          <p:cNvPr id="131" name="Google Shape;131;p15"/>
          <p:cNvPicPr preferRelativeResize="0"/>
          <p:nvPr/>
        </p:nvPicPr>
        <p:blipFill rotWithShape="1">
          <a:blip r:embed="rId3">
            <a:alphaModFix/>
          </a:blip>
          <a:srcRect l="6694" r="6694"/>
          <a:stretch/>
        </p:blipFill>
        <p:spPr>
          <a:xfrm>
            <a:off x="4646350" y="2322650"/>
            <a:ext cx="3751201" cy="5705895"/>
          </a:xfrm>
          <a:prstGeom prst="rect">
            <a:avLst/>
          </a:prstGeom>
          <a:noFill/>
          <a:ln>
            <a:noFill/>
          </a:ln>
        </p:spPr>
      </p:pic>
      <p:pic>
        <p:nvPicPr>
          <p:cNvPr id="132" name="Google Shape;132;p15"/>
          <p:cNvPicPr preferRelativeResize="0"/>
          <p:nvPr/>
        </p:nvPicPr>
        <p:blipFill>
          <a:blip r:embed="rId4">
            <a:alphaModFix/>
          </a:blip>
          <a:stretch>
            <a:fillRect/>
          </a:stretch>
        </p:blipFill>
        <p:spPr>
          <a:xfrm>
            <a:off x="4541050" y="2053025"/>
            <a:ext cx="3877559" cy="5887624"/>
          </a:xfrm>
          <a:prstGeom prst="rect">
            <a:avLst/>
          </a:prstGeom>
          <a:noFill/>
          <a:ln>
            <a:noFill/>
          </a:ln>
        </p:spPr>
      </p:pic>
      <p:pic>
        <p:nvPicPr>
          <p:cNvPr id="133" name="Google Shape;133;p15"/>
          <p:cNvPicPr preferRelativeResize="0"/>
          <p:nvPr/>
        </p:nvPicPr>
        <p:blipFill>
          <a:blip r:embed="rId5">
            <a:alphaModFix/>
          </a:blip>
          <a:stretch>
            <a:fillRect/>
          </a:stretch>
        </p:blipFill>
        <p:spPr>
          <a:xfrm>
            <a:off x="8714198" y="2053025"/>
            <a:ext cx="3932700" cy="5944818"/>
          </a:xfrm>
          <a:prstGeom prst="rect">
            <a:avLst/>
          </a:prstGeom>
          <a:noFill/>
          <a:ln>
            <a:noFill/>
          </a:ln>
        </p:spPr>
      </p:pic>
      <p:pic>
        <p:nvPicPr>
          <p:cNvPr id="134" name="Google Shape;134;p15"/>
          <p:cNvPicPr preferRelativeResize="0"/>
          <p:nvPr/>
        </p:nvPicPr>
        <p:blipFill>
          <a:blip r:embed="rId6">
            <a:alphaModFix/>
          </a:blip>
          <a:stretch>
            <a:fillRect/>
          </a:stretch>
        </p:blipFill>
        <p:spPr>
          <a:xfrm>
            <a:off x="228900" y="2033328"/>
            <a:ext cx="4008322" cy="588832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372</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Calibri</vt:lpstr>
      <vt:lpstr>Arial</vt:lpstr>
      <vt:lpstr>Schibsted Grotesk SemiBold</vt:lpstr>
      <vt:lpstr>Schibsted Grotesk Medium</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4</cp:revision>
  <dcterms:modified xsi:type="dcterms:W3CDTF">2025-12-04T12:06:05Z</dcterms:modified>
</cp:coreProperties>
</file>